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0"/>
  </p:normalViewPr>
  <p:slideViewPr>
    <p:cSldViewPr snapToGrid="0" snapToObjects="1">
      <p:cViewPr>
        <p:scale>
          <a:sx n="267" d="100"/>
          <a:sy n="267" d="100"/>
        </p:scale>
        <p:origin x="-5440" y="-3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D21EAA-3F06-EF42-8746-94B2703AEAF2}" type="datetimeFigureOut">
              <a:rPr lang="en-US" smtClean="0"/>
              <a:t>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C9F6E1-1228-924D-A463-F8CE4BFEE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550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8EBD53-7AFD-B84F-B0C5-D1041B03556A}" type="datetimeFigureOut">
              <a:rPr lang="en-US" smtClean="0"/>
              <a:t>1/21/17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898643-A829-8D4B-ACCC-072E37E4A5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11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98643-A829-8D4B-ACCC-072E37E4A5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42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09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273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254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486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78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295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18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5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0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86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112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BB13A-8CEE-8245-BD1C-EB15528C0B0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61282-A2F3-F346-9B41-BFA77F0F6C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94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03211" y="647655"/>
            <a:ext cx="3175686" cy="1509623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216649" y="647655"/>
            <a:ext cx="3175686" cy="1509623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2917" y="2157278"/>
            <a:ext cx="8236" cy="31142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703210" y="1211258"/>
            <a:ext cx="3175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MSP430 </a:t>
            </a:r>
            <a:r>
              <a:rPr lang="en-US" dirty="0" err="1" smtClean="0"/>
              <a:t>Comms</a:t>
            </a:r>
            <a:r>
              <a:rPr lang="en-US" dirty="0" smtClean="0"/>
              <a:t> Tester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216648" y="1211258"/>
            <a:ext cx="3175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USB-to-UART Converter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941544" y="1786826"/>
            <a:ext cx="37542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mtClean="0">
                <a:ln>
                  <a:solidFill>
                    <a:schemeClr val="tx1"/>
                  </a:solidFill>
                </a:ln>
              </a:rPr>
              <a:t>J4</a:t>
            </a:r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710609" y="1786826"/>
            <a:ext cx="77246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SMA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5878897" y="1200785"/>
            <a:ext cx="33775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878897" y="1378846"/>
            <a:ext cx="33775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78896" y="1556907"/>
            <a:ext cx="33775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878896" y="1734967"/>
            <a:ext cx="33775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132427" y="2163592"/>
            <a:ext cx="0" cy="3075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003890" y="2409908"/>
            <a:ext cx="2287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+15V /GND </a:t>
            </a:r>
            <a:r>
              <a:rPr lang="en-US" dirty="0" smtClean="0"/>
              <a:t>input</a:t>
            </a:r>
          </a:p>
          <a:p>
            <a:r>
              <a:rPr lang="en-US" dirty="0" smtClean="0"/>
              <a:t>from DC power source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2430789" y="2409908"/>
            <a:ext cx="1964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Power out to Quad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145977" y="647419"/>
            <a:ext cx="13170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USB Mini/J1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7804491" y="340924"/>
            <a:ext cx="0" cy="30673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1804" y="0"/>
            <a:ext cx="2065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USB from Computer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4"/>
          <a:stretch/>
        </p:blipFill>
        <p:spPr>
          <a:xfrm rot="5400000">
            <a:off x="4340017" y="2308059"/>
            <a:ext cx="3342961" cy="510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82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26</Words>
  <Application>Microsoft Macintosh PowerPoint</Application>
  <PresentationFormat>Widescreen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Clark, Brian A.</dc:creator>
  <cp:lastModifiedBy>Clark, Brian A.</cp:lastModifiedBy>
  <cp:revision>7</cp:revision>
  <dcterms:created xsi:type="dcterms:W3CDTF">2017-01-21T19:45:15Z</dcterms:created>
  <dcterms:modified xsi:type="dcterms:W3CDTF">2017-01-21T20:40:24Z</dcterms:modified>
</cp:coreProperties>
</file>

<file path=docProps/thumbnail.jpeg>
</file>